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09"/>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58" r:id="rId100"/>
    <p:sldId id="365" r:id="rId101"/>
    <p:sldId id="367" r:id="rId102"/>
    <p:sldId id="363" r:id="rId103"/>
    <p:sldId id="364" r:id="rId104"/>
    <p:sldId id="366" r:id="rId105"/>
    <p:sldId id="368" r:id="rId106"/>
    <p:sldId id="369" r:id="rId107"/>
    <p:sldId id="370" r:id="rId108"/>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96" autoAdjust="0"/>
  </p:normalViewPr>
  <p:slideViewPr>
    <p:cSldViewPr snapToGrid="0">
      <p:cViewPr varScale="1">
        <p:scale>
          <a:sx n="56" d="100"/>
          <a:sy n="56" d="100"/>
        </p:scale>
        <p:origin x="84" y="10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2023/1/10</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2023/1/10</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2023/1/10</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2023/1/10</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 Id="rId4" Type="http://schemas.openxmlformats.org/officeDocument/2006/relationships/image" Target="../media/image286.png"/></Relationships>
</file>

<file path=ppt/slides/_rels/slide102.xml.rels><?xml version="1.0" encoding="UTF-8" standalone="yes"?>
<Relationships xmlns="http://schemas.openxmlformats.org/package/2006/relationships"><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image" Target="../media/image287.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79.png"/><Relationship Id="rId4" Type="http://schemas.openxmlformats.org/officeDocument/2006/relationships/image" Target="../media/image278.png"/></Relationships>
</file>

<file path=ppt/slides/_rels/slide9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9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 y="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0"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Tree>
    <p:extLst>
      <p:ext uri="{BB962C8B-B14F-4D97-AF65-F5344CB8AC3E}">
        <p14:creationId xmlns:p14="http://schemas.microsoft.com/office/powerpoint/2010/main" val="25216209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5ED13-FC92-4F93-B099-6E4E9C1AE893}">
  <ds:schemaRefs>
    <ds:schemaRef ds:uri="http://purl.org/dc/dcmitype/"/>
    <ds:schemaRef ds:uri="http://purl.org/dc/terms/"/>
    <ds:schemaRef ds:uri="http://schemas.microsoft.com/office/2006/metadata/properties"/>
    <ds:schemaRef ds:uri="http://www.w3.org/XML/1998/namespace"/>
    <ds:schemaRef ds:uri="http://schemas.microsoft.com/office/infopath/2007/PartnerControls"/>
    <ds:schemaRef ds:uri="4568da19-f08b-41ec-9ad7-5a3257166d1b"/>
    <ds:schemaRef ds:uri="http://schemas.microsoft.com/office/2006/documentManagement/type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3.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3895</TotalTime>
  <Words>2828</Words>
  <Application>Microsoft Office PowerPoint</Application>
  <PresentationFormat>ワイド画面</PresentationFormat>
  <Paragraphs>465</Paragraphs>
  <Slides>104</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104</vt:i4>
      </vt:variant>
    </vt:vector>
  </HeadingPairs>
  <TitlesOfParts>
    <vt:vector size="110" baseType="lpstr">
      <vt:lpstr>Lucida Grande</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高原　陽太</cp:lastModifiedBy>
  <cp:revision>25</cp:revision>
  <cp:lastPrinted>2022-12-14T03:36:42Z</cp:lastPrinted>
  <dcterms:created xsi:type="dcterms:W3CDTF">2022-09-14T00:57:17Z</dcterms:created>
  <dcterms:modified xsi:type="dcterms:W3CDTF">2023-01-10T12:11:19Z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